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314" r:id="rId4"/>
    <p:sldId id="315" r:id="rId5"/>
    <p:sldId id="316" r:id="rId6"/>
    <p:sldId id="263" r:id="rId7"/>
    <p:sldId id="267" r:id="rId8"/>
    <p:sldId id="284" r:id="rId9"/>
    <p:sldId id="260" r:id="rId10"/>
    <p:sldId id="311" r:id="rId11"/>
    <p:sldId id="261" r:id="rId12"/>
    <p:sldId id="312" r:id="rId13"/>
    <p:sldId id="262" r:id="rId14"/>
    <p:sldId id="313" r:id="rId15"/>
    <p:sldId id="307" r:id="rId16"/>
    <p:sldId id="264" r:id="rId17"/>
    <p:sldId id="317" r:id="rId18"/>
    <p:sldId id="318" r:id="rId19"/>
    <p:sldId id="322" r:id="rId20"/>
    <p:sldId id="321" r:id="rId21"/>
    <p:sldId id="320" r:id="rId22"/>
    <p:sldId id="319" r:id="rId23"/>
    <p:sldId id="325" r:id="rId24"/>
    <p:sldId id="265" r:id="rId25"/>
    <p:sldId id="323" r:id="rId26"/>
    <p:sldId id="326" r:id="rId27"/>
    <p:sldId id="308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99" autoAdjust="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9395-F611-4CA5-B5C2-825E4271821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DD66-107B-4131-939E-84FC8DABA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1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DD66-107B-4131-939E-84FC8DABAC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DD66-107B-4131-939E-84FC8DABAC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2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/>
          <a:lstStyle/>
          <a:p>
            <a:r>
              <a:rPr lang="ru-RU" b="1" dirty="0" smtClean="0"/>
              <a:t>5-ДНЕВНЫЕ  УЧЕБНЫЕ  СБОРЫ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учебных сборов направлено на военно-патриотическое воспитание и допризывную подготовку </a:t>
            </a:r>
            <a:r>
              <a:rPr lang="ru-RU" b="1" dirty="0" smtClean="0">
                <a:solidFill>
                  <a:srgbClr val="FF0000"/>
                </a:solidFill>
              </a:rPr>
              <a:t>обучающихся в рамках предмета «Основы безопасности жизнедеятельности»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b="1" dirty="0" smtClean="0"/>
              <a:t>Строевая подготовка</a:t>
            </a:r>
            <a:endParaRPr lang="ru-RU" b="1" dirty="0"/>
          </a:p>
        </p:txBody>
      </p:sp>
      <p:pic>
        <p:nvPicPr>
          <p:cNvPr id="4098" name="Picture 2" descr="C:\Users\IZVEKOV\Desktop\Тульская\IMG-20180425-WA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b="1" dirty="0" smtClean="0"/>
          </a:p>
          <a:p>
            <a:r>
              <a:rPr lang="ru-RU" b="1" dirty="0" smtClean="0"/>
              <a:t>Строевая подготовка</a:t>
            </a:r>
            <a:endParaRPr lang="ru-RU" b="1" dirty="0"/>
          </a:p>
        </p:txBody>
      </p:sp>
      <p:pic>
        <p:nvPicPr>
          <p:cNvPr id="5122" name="Picture 2" descr="C:\Users\IZVEKOV\Desktop\Тульская\IMG-20170519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" y="1772816"/>
            <a:ext cx="90890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431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Радиационная, химическая и биологическая защита</a:t>
            </a:r>
            <a:endParaRPr lang="ru-RU" b="1" dirty="0"/>
          </a:p>
        </p:txBody>
      </p:sp>
      <p:pic>
        <p:nvPicPr>
          <p:cNvPr id="6146" name="Picture 2" descr="C:\Users\IZVEKOV\Desktop\Тульская\IMG-20180425-WA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1761851"/>
            <a:ext cx="9108503" cy="51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431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Радиационная, химическая и биологическая защита</a:t>
            </a:r>
            <a:endParaRPr lang="ru-RU" b="1" dirty="0"/>
          </a:p>
        </p:txBody>
      </p:sp>
      <p:pic>
        <p:nvPicPr>
          <p:cNvPr id="7170" name="Picture 2" descr="C:\Users\IZVEKOV\Desktop\Тульская\IMG-20170519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727"/>
            <a:ext cx="9131152" cy="51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 smtClean="0"/>
          </a:p>
          <a:p>
            <a:r>
              <a:rPr lang="ru-RU" b="1" dirty="0" smtClean="0"/>
              <a:t>Общевоинские уставы</a:t>
            </a:r>
            <a:endParaRPr lang="ru-RU" b="1" dirty="0"/>
          </a:p>
        </p:txBody>
      </p:sp>
      <p:pic>
        <p:nvPicPr>
          <p:cNvPr id="10242" name="Picture 2" descr="C:\Users\IZVEKOV\Desktop\Тульская\IMG_20180319_101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" y="1717251"/>
            <a:ext cx="9139112" cy="51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4" y="1412776"/>
            <a:ext cx="7160608" cy="53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b="1" dirty="0" smtClean="0"/>
          </a:p>
          <a:p>
            <a:r>
              <a:rPr lang="ru-RU" b="1" dirty="0" smtClean="0"/>
              <a:t>Общевоинские уставы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3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 smtClean="0"/>
          </a:p>
          <a:p>
            <a:r>
              <a:rPr lang="ru-RU" b="1" dirty="0" smtClean="0"/>
              <a:t>Физическая подготовка</a:t>
            </a:r>
            <a:endParaRPr lang="ru-RU" b="1" dirty="0"/>
          </a:p>
        </p:txBody>
      </p:sp>
      <p:pic>
        <p:nvPicPr>
          <p:cNvPr id="12290" name="Picture 2" descr="C:\Users\IZVEKOV\Desktop\Тульская\IMG-20170418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70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Физическая подготовка</a:t>
            </a:r>
            <a:endParaRPr lang="ru-RU" b="1" dirty="0"/>
          </a:p>
        </p:txBody>
      </p:sp>
      <p:pic>
        <p:nvPicPr>
          <p:cNvPr id="13314" name="Picture 2" descr="C:\Users\IZVEKOV\Desktop\Тульская\IMG-20170418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83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Тактическая подготовка</a:t>
            </a:r>
            <a:endParaRPr lang="ru-RU" b="1" dirty="0"/>
          </a:p>
        </p:txBody>
      </p:sp>
      <p:pic>
        <p:nvPicPr>
          <p:cNvPr id="14338" name="Picture 2" descr="C:\Users\IZVEKOV\Desktop\Тульская\IMG-20170418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928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Тактическая подготовка</a:t>
            </a:r>
            <a:endParaRPr lang="ru-RU" b="1" dirty="0"/>
          </a:p>
        </p:txBody>
      </p:sp>
      <p:pic>
        <p:nvPicPr>
          <p:cNvPr id="15362" name="Picture 2" descr="C:\Users\IZVEKOV\Desktop\Тульская\IMG-20170418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3662" cy="51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1-й отдельный стрелковый Семеновский </a:t>
            </a:r>
            <a:r>
              <a:rPr lang="ru-RU" dirty="0" smtClean="0"/>
              <a:t>полк</a:t>
            </a:r>
            <a:endParaRPr lang="ru-RU" dirty="0"/>
          </a:p>
        </p:txBody>
      </p:sp>
      <p:pic>
        <p:nvPicPr>
          <p:cNvPr id="2053" name="Picture 5" descr="https://sun9-28.userapi.com/impf/c840527/v840527421/5e11d/wampm2WKOks.jpg?size=320x391&amp;quality=96&amp;sign=e93bf9b17fecd275d4a558c4e9a621f5&amp;c_uniq_tag=2qZom3o8skl1UXsYyvvGnpDwMUiqtTvuv0VxpYuzrlg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048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Тактическая подготовка</a:t>
            </a:r>
            <a:endParaRPr lang="ru-RU" b="1" dirty="0"/>
          </a:p>
        </p:txBody>
      </p:sp>
      <p:pic>
        <p:nvPicPr>
          <p:cNvPr id="6" name="Picture 2" descr="C:\Users\IZVEKOV\Desktop\Тульская\IMG-20180425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Огневая подготовка</a:t>
            </a:r>
            <a:endParaRPr lang="ru-RU" b="1" dirty="0"/>
          </a:p>
        </p:txBody>
      </p:sp>
      <p:pic>
        <p:nvPicPr>
          <p:cNvPr id="16386" name="Picture 2" descr="C:\Users\IZVEKOV\Desktop\Тульская\IMG-20170418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Огневая подготовка</a:t>
            </a:r>
            <a:endParaRPr lang="ru-RU" b="1" dirty="0"/>
          </a:p>
        </p:txBody>
      </p:sp>
      <p:pic>
        <p:nvPicPr>
          <p:cNvPr id="17410" name="Picture 2" descr="C:\Users\IZVEKOV\Desktop\Тульская\IMG-20180425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Выполнение упражнения начальных стрельб</a:t>
            </a:r>
            <a:endParaRPr lang="ru-RU" b="1" dirty="0"/>
          </a:p>
        </p:txBody>
      </p:sp>
      <p:pic>
        <p:nvPicPr>
          <p:cNvPr id="20482" name="Picture 2" descr="C:\Users\IZVEKOV\Desktop\Тульская\IMG-2017042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Выполнение упражнения начальных стрельб</a:t>
            </a:r>
            <a:endParaRPr lang="ru-RU" b="1" dirty="0"/>
          </a:p>
        </p:txBody>
      </p:sp>
      <p:pic>
        <p:nvPicPr>
          <p:cNvPr id="18435" name="Picture 3" descr="C:\Users\IZVEKOV\Desktop\Тульская\IMG-20170421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7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Выполнение упражнения начальных стрельб</a:t>
            </a:r>
            <a:endParaRPr lang="ru-RU" b="1" dirty="0"/>
          </a:p>
        </p:txBody>
      </p:sp>
      <p:pic>
        <p:nvPicPr>
          <p:cNvPr id="19458" name="Picture 2" descr="C:\Users\IZVEKOV\Desktop\Тульская\IMG-2017042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143"/>
            <a:ext cx="9132189" cy="51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Выполнение упражнения начальных стрельб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6" y="1526059"/>
            <a:ext cx="7049756" cy="52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7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" y="1772816"/>
            <a:ext cx="90890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Выполнение упражнения начальных стрельб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20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66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Z:\Альбом командующему_2019\1 Проведение  экскурсий в воинские части\альбом\IMG-2019022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Ознакомление с бытом и жизнью военнослужащих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Ознакомление с бытом и жизнью военнослужащих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92280" cy="525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Ознакомление с бытом и жизнью военнослужащих</a:t>
            </a:r>
            <a:endParaRPr lang="ru-RU" b="1" dirty="0"/>
          </a:p>
        </p:txBody>
      </p:sp>
      <p:pic>
        <p:nvPicPr>
          <p:cNvPr id="11266" name="Picture 2" descr="C:\Users\IZVEKOV\Desktop\Тульская\IMG_20180319_113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" y="1735510"/>
            <a:ext cx="9140622" cy="51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вч сборы\IMG_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2796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 smtClean="0"/>
          </a:p>
          <a:p>
            <a:r>
              <a:rPr lang="ru-RU" b="1" dirty="0" smtClean="0"/>
              <a:t>Питание в солдатской столовой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2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3"/>
            <a:ext cx="7068276" cy="5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" dirty="0" smtClean="0"/>
          </a:p>
          <a:p>
            <a:r>
              <a:rPr lang="ru-RU" b="1" dirty="0" smtClean="0"/>
              <a:t>Питание в солдатской столовой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14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FFFF00">
              <a:alpha val="43000"/>
            </a:srgbClr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b="1" dirty="0" smtClean="0"/>
              <a:t>Строевая подготовка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" y="1556792"/>
            <a:ext cx="91310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боров ЦСА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сборов ЦСАВ</Template>
  <TotalTime>326</TotalTime>
  <Words>111</Words>
  <Application>Microsoft Office PowerPoint</Application>
  <PresentationFormat>Экран (4:3)</PresentationFormat>
  <Paragraphs>35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 сборов ЦСАВ</vt:lpstr>
      <vt:lpstr>5-ДНЕВНЫЕ  УЧЕБНЫЕ  СБОРЫ</vt:lpstr>
      <vt:lpstr>1-й отдельный стрелковый Семеновский полк</vt:lpstr>
      <vt:lpstr>Презентация PowerPoint</vt:lpstr>
      <vt:lpstr>Ознакомление с бытом и жизнью военнослужащих</vt:lpstr>
      <vt:lpstr>Ознакомление с бытом и жизнью военнослужащих</vt:lpstr>
      <vt:lpstr>Ознакомление с бытом и жизнью военнослужащих</vt:lpstr>
      <vt:lpstr>Презентация PowerPoint</vt:lpstr>
      <vt:lpstr>Презентация PowerPoint</vt:lpstr>
      <vt:lpstr>Строевая подготовка</vt:lpstr>
      <vt:lpstr>Строевая подготовка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подготовка</vt:lpstr>
      <vt:lpstr>Тактическая подготовка</vt:lpstr>
      <vt:lpstr>Тактическая подготовка</vt:lpstr>
      <vt:lpstr>Тактическая подготовка</vt:lpstr>
      <vt:lpstr>Огневая подготовка</vt:lpstr>
      <vt:lpstr>Огневая подготовка</vt:lpstr>
      <vt:lpstr>Выполнение упражнения начальных стрельб</vt:lpstr>
      <vt:lpstr>Выполнение упражнения начальных стрельб</vt:lpstr>
      <vt:lpstr>Выполнение упражнения начальных стрельб</vt:lpstr>
      <vt:lpstr>Выполнение упражнения начальных стрельб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5-ДНЕВНЫЕ  УЧЕБНЫЕ  СБОРЫ</dc:title>
  <dc:creator>Comp07</dc:creator>
  <cp:lastModifiedBy>IZVEKOV</cp:lastModifiedBy>
  <cp:revision>23</cp:revision>
  <dcterms:created xsi:type="dcterms:W3CDTF">2015-02-12T07:15:33Z</dcterms:created>
  <dcterms:modified xsi:type="dcterms:W3CDTF">2021-09-13T12:45:20Z</dcterms:modified>
</cp:coreProperties>
</file>